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72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1" d="100"/>
          <a:sy n="81" d="100"/>
        </p:scale>
        <p:origin x="47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C1A9F-CE64-BFFB-773D-58974CCF7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7AAF54A-C4C3-E61F-0D50-42476E158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9BE138-786F-361B-924F-3D403261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5E66B2-4F17-AA9F-B918-47C440868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F32CA4-CC28-B506-A816-A233C6F0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91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8B6C10-E682-BAA1-6318-8C5662193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BD87A16-F2A2-13C3-CE0B-570E23887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DCE383-334F-517E-F39D-DD9BE657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7BFA0E-A213-6BCE-AFF8-EDFA0CE84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19461F-6D14-B2A3-7960-FD56E45FC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93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4311F84-13AA-E40F-2C28-F47338840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B955D44-D8D6-3762-43A2-ECF39DD1B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3A2160-4BCF-BF64-0F7F-E637482E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D55562-2575-2197-FDFC-568161B75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1513A0-85F8-458A-921C-55DE398B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20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C54C5B-1375-1A20-DCC7-FB5F7490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DCDD1F-A450-1380-E5E5-EC2CD4FF6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AA656E-817F-D082-ACB4-C0D4E269B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291C90-FF79-2AE2-41E7-5CF67836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F6AE10-291E-0D06-90DB-6779BFA5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42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B11125-9558-4AA4-F04A-E9A1CA90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7BE668-FCEF-DE91-BAD4-64776829D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AC7EA7-AEBD-56C4-92DE-DF49CD70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AB4336-E2CA-D251-534E-8F3C6A8F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F1A161-2BDA-CA65-54B7-C98039A9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4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3F7282-D1DD-DC67-AC6C-467B451B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BA21F3-6CD0-8026-851B-D812D546D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1B191E-7B08-0633-9915-4D5B329980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7E66AE-5AB0-31D0-3565-905B1E091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4A1ABFE-7295-24C9-D4EE-A9C4BBCA0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76D956D-4905-E3D4-3B13-FCD10BDC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509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CAC7D-B6FC-B75F-9FEE-E7FCF3B0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F1AAA39-C67B-B899-0D5E-BBFC6F9A6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577FFF-785F-F5B4-D2F6-B6A55CC2E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45F057A-40D9-FA32-2BEF-5C1B57E9C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4BECF3-2CE4-193D-07E4-CC8F05CED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39518DF-CF81-1EAE-D43D-FAE9B233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BA43C10-D48C-D8A7-B29B-BD29C1E5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57CF9E1-F964-176B-A941-C3B478EC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11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9B3FE-CE0F-7BA2-8078-9AB178DD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32268D0-6549-70F1-4B8B-D992B0D92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99459E5-0C02-B82F-E9EB-EE49D86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385F6E-352D-CFA7-AF04-4E5BBB6A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441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522897-4AB0-EED6-90F6-C3FFC497B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34161D1-3D17-4071-DBB2-30D1EBFBE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CD0B8-CBF7-B423-980D-38F04AA5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9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0A098-00B7-0B7E-6092-2B0FC211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F8DC08-A068-01AF-A2D3-1A1C090F3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0BDEFD-C8B1-BA3F-7401-C4DAD3131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8DA08E-75E9-9504-60E3-CCCCF190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827E9C-08A7-1E6B-E198-04DF3161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4CA481-BC7C-B644-1DE5-9DD33297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42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7CFBA5-72EA-9112-FB8E-B95C06CB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CCF5C89-7314-8FEA-551C-EE3E95FF0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3A0CB7-B89B-7B09-E30B-311A46ED7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751840F-4051-6F7A-F3EE-6EE56D88B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0BCA3A-1187-E956-A80D-BCE04264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18BC60-9AB8-DC2B-BD1D-091CBEA7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959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54F79EB-D54F-A3F2-190C-3B89D246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34E045-4323-0752-4DAF-3C3EF724B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D1D148-F6A8-A73F-EFE6-0855D69AA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9C37EB-24F8-4479-82D2-30DF07A1FE4E}" type="datetimeFigureOut">
              <a:rPr lang="zh-TW" altLang="en-US" smtClean="0"/>
              <a:t>2026/1/2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C8E7F2-C5A3-C944-C593-50127B3E9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023965-B438-8C29-7AFC-2191EBB2D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777734-8F95-4BC6-B03A-8BACE822C5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10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FB167-4BE4-97BD-2272-A6692FEE99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MTCS</a:t>
            </a:r>
            <a:r>
              <a:rPr lang="zh-TW" altLang="en-US" dirty="0"/>
              <a:t>測試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2B29D7-44AA-A5AD-47A9-7C362B68F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, 檯燈, 室內 的圖片&#10;&#10;AI 產生的內容可能不正確。">
            <a:extLst>
              <a:ext uri="{FF2B5EF4-FFF2-40B4-BE49-F238E27FC236}">
                <a16:creationId xmlns:a16="http://schemas.microsoft.com/office/drawing/2014/main" id="{7B58A5F8-6CD7-F66E-AF12-63DE5F7ED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9" name="圖片 8" descr="一張含有 文字, 螢幕擷取畫面, 電子產品, 多媒體 的圖片&#10;&#10;AI 產生的內容可能不正確。">
            <a:extLst>
              <a:ext uri="{FF2B5EF4-FFF2-40B4-BE49-F238E27FC236}">
                <a16:creationId xmlns:a16="http://schemas.microsoft.com/office/drawing/2014/main" id="{27BBAAEF-8A44-F2D0-810C-0806FCE5D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6" b="40707"/>
          <a:stretch>
            <a:fillRect/>
          </a:stretch>
        </p:blipFill>
        <p:spPr>
          <a:xfrm>
            <a:off x="-69273" y="4551218"/>
            <a:ext cx="12192000" cy="23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A5647-A888-C2A6-F654-574C4B8F0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</a:t>
            </a:r>
            <a:r>
              <a:rPr lang="zh-TW" altLang="en-US" dirty="0"/>
              <a:t>跟設備名稱有任何意義嗎</a:t>
            </a:r>
            <a:r>
              <a:rPr lang="en-US" altLang="zh-TW" dirty="0"/>
              <a:t>?</a:t>
            </a:r>
            <a:r>
              <a:rPr lang="zh-TW" altLang="en-US" dirty="0"/>
              <a:t>還是之後可以跟上位機做串接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5" name="內容版面配置區 4" descr="一張含有 文字, 多媒體軟體, 軟體, 繪圖軟體 的圖片&#10;&#10;AI 產生的內容可能不正確。">
            <a:extLst>
              <a:ext uri="{FF2B5EF4-FFF2-40B4-BE49-F238E27FC236}">
                <a16:creationId xmlns:a16="http://schemas.microsoft.com/office/drawing/2014/main" id="{67D4298E-EA21-AB3C-33DC-21AEA1DED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52" y="1807862"/>
            <a:ext cx="12385761" cy="2240802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8A9AE35-7EF9-E152-2082-C9E043E8A152}"/>
              </a:ext>
            </a:extLst>
          </p:cNvPr>
          <p:cNvSpPr/>
          <p:nvPr/>
        </p:nvSpPr>
        <p:spPr>
          <a:xfrm>
            <a:off x="1978325" y="3151517"/>
            <a:ext cx="9638581" cy="897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664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E4FD3-E850-DFD7-35A2-0B686385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能否增加目前工具對應的</a:t>
            </a:r>
            <a:r>
              <a:rPr lang="en-US" altLang="zh-TW" dirty="0"/>
              <a:t>JOB</a:t>
            </a:r>
            <a:r>
              <a:rPr lang="zh-TW" altLang="en-US" dirty="0"/>
              <a:t>號碼，如</a:t>
            </a:r>
            <a:r>
              <a:rPr lang="en-US" altLang="zh-TW" dirty="0"/>
              <a:t>JOB1</a:t>
            </a:r>
            <a:r>
              <a:rPr lang="zh-TW" altLang="en-US" dirty="0"/>
              <a:t>，方便管理者判讀及資訊一致性</a:t>
            </a:r>
          </a:p>
        </p:txBody>
      </p:sp>
      <p:pic>
        <p:nvPicPr>
          <p:cNvPr id="5" name="內容版面配置區 4" descr="一張含有 文字, 螢幕擷取畫面, 行, 數字 的圖片&#10;&#10;AI 產生的內容可能不正確。">
            <a:extLst>
              <a:ext uri="{FF2B5EF4-FFF2-40B4-BE49-F238E27FC236}">
                <a16:creationId xmlns:a16="http://schemas.microsoft.com/office/drawing/2014/main" id="{F959BA5D-C348-E04C-A882-9BD73A3F1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7457"/>
            <a:ext cx="12165253" cy="343593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875F1D2-0756-A452-B2E6-B0F1CD85F517}"/>
              </a:ext>
            </a:extLst>
          </p:cNvPr>
          <p:cNvSpPr/>
          <p:nvPr/>
        </p:nvSpPr>
        <p:spPr>
          <a:xfrm>
            <a:off x="3761116" y="2875470"/>
            <a:ext cx="2513163" cy="310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</a:rPr>
              <a:t>目前工具對應的</a:t>
            </a:r>
            <a:r>
              <a:rPr lang="en-US" altLang="zh-TW" sz="1600" dirty="0">
                <a:solidFill>
                  <a:srgbClr val="FF0000"/>
                </a:solidFill>
              </a:rPr>
              <a:t>JOB</a:t>
            </a:r>
            <a:r>
              <a:rPr lang="zh-TW" altLang="en-US" sz="1600" dirty="0">
                <a:solidFill>
                  <a:srgbClr val="FF0000"/>
                </a:solidFill>
              </a:rPr>
              <a:t>號碼</a:t>
            </a:r>
          </a:p>
        </p:txBody>
      </p:sp>
    </p:spTree>
    <p:extLst>
      <p:ext uri="{BB962C8B-B14F-4D97-AF65-F5344CB8AC3E}">
        <p14:creationId xmlns:p14="http://schemas.microsoft.com/office/powerpoint/2010/main" val="150913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00D24-01B1-C806-867C-66D06257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為了避免設錯工作，能否選擇</a:t>
            </a:r>
            <a:r>
              <a:rPr lang="en-US" altLang="zh-TW" dirty="0"/>
              <a:t>Tool Job</a:t>
            </a:r>
            <a:r>
              <a:rPr lang="zh-TW" altLang="en-US" dirty="0"/>
              <a:t>時，就帶出目前的</a:t>
            </a:r>
            <a:r>
              <a:rPr lang="en-US" altLang="zh-TW" dirty="0"/>
              <a:t>JOB</a:t>
            </a:r>
            <a:r>
              <a:rPr lang="zh-TW" altLang="en-US" dirty="0"/>
              <a:t>設定</a:t>
            </a:r>
          </a:p>
        </p:txBody>
      </p:sp>
      <p:pic>
        <p:nvPicPr>
          <p:cNvPr id="5" name="內容版面配置區 4" descr="一張含有 文字, 螢幕擷取畫面, 軟體, 多媒體軟體 的圖片&#10;&#10;AI 產生的內容可能不正確。">
            <a:extLst>
              <a:ext uri="{FF2B5EF4-FFF2-40B4-BE49-F238E27FC236}">
                <a16:creationId xmlns:a16="http://schemas.microsoft.com/office/drawing/2014/main" id="{C4C7E50F-C3AD-A4C3-E9EC-CCC54D0DF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2" y="1802621"/>
            <a:ext cx="3957715" cy="5122370"/>
          </a:xfrm>
        </p:spPr>
      </p:pic>
      <p:pic>
        <p:nvPicPr>
          <p:cNvPr id="7" name="圖片 6" descr="一張含有 文字, 螢幕擷取畫面, 軟體, 數字 的圖片&#10;&#10;AI 產生的內容可能不正確。">
            <a:extLst>
              <a:ext uri="{FF2B5EF4-FFF2-40B4-BE49-F238E27FC236}">
                <a16:creationId xmlns:a16="http://schemas.microsoft.com/office/drawing/2014/main" id="{02FC6F7F-C910-8DF3-DAAD-1A451FA4E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17" y="1802621"/>
            <a:ext cx="7573432" cy="259116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275EB4-D819-23B3-846F-0D6051ABA280}"/>
              </a:ext>
            </a:extLst>
          </p:cNvPr>
          <p:cNvSpPr/>
          <p:nvPr/>
        </p:nvSpPr>
        <p:spPr>
          <a:xfrm>
            <a:off x="2001328" y="4376530"/>
            <a:ext cx="667110" cy="189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2ED350-C7B1-14B7-4D61-0FD00AEC39D9}"/>
              </a:ext>
            </a:extLst>
          </p:cNvPr>
          <p:cNvSpPr/>
          <p:nvPr/>
        </p:nvSpPr>
        <p:spPr>
          <a:xfrm>
            <a:off x="7823222" y="3417498"/>
            <a:ext cx="838109" cy="222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2240D45-F4A5-E238-EEC1-755020431704}"/>
              </a:ext>
            </a:extLst>
          </p:cNvPr>
          <p:cNvCxnSpPr/>
          <p:nvPr/>
        </p:nvCxnSpPr>
        <p:spPr>
          <a:xfrm flipH="1">
            <a:off x="4186687" y="3663351"/>
            <a:ext cx="3738113" cy="730432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圖片 12" descr="一張含有 文字, 字型, 圖形, 螢幕擷取畫面 的圖片&#10;&#10;AI 產生的內容可能不正確。">
            <a:extLst>
              <a:ext uri="{FF2B5EF4-FFF2-40B4-BE49-F238E27FC236}">
                <a16:creationId xmlns:a16="http://schemas.microsoft.com/office/drawing/2014/main" id="{08F2D8F7-90D9-A63E-EA59-A41AC9614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239" y="4336261"/>
            <a:ext cx="821576" cy="2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3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65E47D-CB3B-23FF-860A-3E998393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87345" cy="84022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工具恢復原廠設定的話，所附的總顆數不可被清零，除非是透過校正。</a:t>
            </a:r>
          </a:p>
        </p:txBody>
      </p:sp>
      <p:pic>
        <p:nvPicPr>
          <p:cNvPr id="5" name="內容版面配置區 4" descr="一張含有 文字, 螢幕擷取畫面, 軟體, 數字 的圖片&#10;&#10;AI 產生的內容可能不正確。">
            <a:extLst>
              <a:ext uri="{FF2B5EF4-FFF2-40B4-BE49-F238E27FC236}">
                <a16:creationId xmlns:a16="http://schemas.microsoft.com/office/drawing/2014/main" id="{097A25E4-AED3-25FA-9DF5-87301CD4B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814"/>
            <a:ext cx="4365507" cy="5406186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51361B-95EC-3F63-F3C5-95542E5D9CDE}"/>
              </a:ext>
            </a:extLst>
          </p:cNvPr>
          <p:cNvSpPr/>
          <p:nvPr/>
        </p:nvSpPr>
        <p:spPr>
          <a:xfrm>
            <a:off x="990600" y="2251364"/>
            <a:ext cx="623455" cy="4606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4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A89B9-824D-E2C2-38C6-9AE1F68AA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座標軸不可以讓用戶拖拉</a:t>
            </a:r>
          </a:p>
        </p:txBody>
      </p:sp>
      <p:pic>
        <p:nvPicPr>
          <p:cNvPr id="5" name="內容版面配置區 4" descr="一張含有 文字, 螢幕擷取畫面, 軟體, 陳列 的圖片&#10;&#10;AI 產生的內容可能不正確。">
            <a:extLst>
              <a:ext uri="{FF2B5EF4-FFF2-40B4-BE49-F238E27FC236}">
                <a16:creationId xmlns:a16="http://schemas.microsoft.com/office/drawing/2014/main" id="{7FCB02EF-4B24-849B-5064-FD1270314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8" y="2067164"/>
            <a:ext cx="6898136" cy="4351338"/>
          </a:xfrm>
        </p:spPr>
      </p:pic>
    </p:spTree>
    <p:extLst>
      <p:ext uri="{BB962C8B-B14F-4D97-AF65-F5344CB8AC3E}">
        <p14:creationId xmlns:p14="http://schemas.microsoft.com/office/powerpoint/2010/main" val="194518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AE996-CF9A-4192-4AD2-9D2A717F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有關時間方面都不是很準</a:t>
            </a:r>
          </a:p>
        </p:txBody>
      </p:sp>
      <p:pic>
        <p:nvPicPr>
          <p:cNvPr id="5" name="內容版面配置區 4" descr="一張含有 文字, 螢幕擷取畫面, 軟體, 多媒體軟體 的圖片&#10;&#10;AI 產生的內容可能不正確。">
            <a:extLst>
              <a:ext uri="{FF2B5EF4-FFF2-40B4-BE49-F238E27FC236}">
                <a16:creationId xmlns:a16="http://schemas.microsoft.com/office/drawing/2014/main" id="{69B8BC5F-F939-16FF-6237-3F248B2D0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1812"/>
            <a:ext cx="10515600" cy="3876188"/>
          </a:xfrm>
        </p:spPr>
      </p:pic>
      <p:pic>
        <p:nvPicPr>
          <p:cNvPr id="7" name="圖片 6" descr="一張含有 文字, 軟體, 多媒體軟體, 繪圖軟體 的圖片&#10;&#10;AI 產生的內容可能不正確。">
            <a:extLst>
              <a:ext uri="{FF2B5EF4-FFF2-40B4-BE49-F238E27FC236}">
                <a16:creationId xmlns:a16="http://schemas.microsoft.com/office/drawing/2014/main" id="{42D9E63B-B8E2-003C-CAD2-9ED76DA9C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45" y="1278346"/>
            <a:ext cx="12192000" cy="230625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C74008E-5ED7-1468-E917-65D78816EFC4}"/>
              </a:ext>
            </a:extLst>
          </p:cNvPr>
          <p:cNvSpPr txBox="1"/>
          <p:nvPr/>
        </p:nvSpPr>
        <p:spPr>
          <a:xfrm>
            <a:off x="9550879" y="2717190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超過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r>
              <a:rPr lang="zh-TW" altLang="en-US" dirty="0">
                <a:solidFill>
                  <a:srgbClr val="FF0000"/>
                </a:solidFill>
              </a:rPr>
              <a:t>秒的設定就不準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116E4C-0F10-6D6F-5762-DBC1BAEF90B7}"/>
              </a:ext>
            </a:extLst>
          </p:cNvPr>
          <p:cNvSpPr txBox="1"/>
          <p:nvPr/>
        </p:nvSpPr>
        <p:spPr>
          <a:xfrm>
            <a:off x="9096555" y="528806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設的時間都會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差個</a:t>
            </a:r>
            <a:r>
              <a:rPr lang="en-US" altLang="zh-TW" dirty="0">
                <a:solidFill>
                  <a:srgbClr val="FF0000"/>
                </a:solidFill>
              </a:rPr>
              <a:t>3~5</a:t>
            </a:r>
            <a:r>
              <a:rPr lang="zh-TW" altLang="en-US" dirty="0">
                <a:solidFill>
                  <a:srgbClr val="FF0000"/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350881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C2AC4C-B6DF-FA5F-E7F4-23DF71B9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條碼已與工作綁定，為何還要出現下拉式選單</a:t>
            </a:r>
          </a:p>
        </p:txBody>
      </p:sp>
      <p:pic>
        <p:nvPicPr>
          <p:cNvPr id="5" name="內容版面配置區 4" descr="一張含有 文字, 螢幕擷取畫面, 軟體, 字型 的圖片&#10;&#10;AI 產生的內容可能不正確。">
            <a:extLst>
              <a:ext uri="{FF2B5EF4-FFF2-40B4-BE49-F238E27FC236}">
                <a16:creationId xmlns:a16="http://schemas.microsoft.com/office/drawing/2014/main" id="{985786BC-AB41-DC09-482E-178B9C7AD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61" y="2044161"/>
            <a:ext cx="6226772" cy="4351338"/>
          </a:xfrm>
        </p:spPr>
      </p:pic>
    </p:spTree>
    <p:extLst>
      <p:ext uri="{BB962C8B-B14F-4D97-AF65-F5344CB8AC3E}">
        <p14:creationId xmlns:p14="http://schemas.microsoft.com/office/powerpoint/2010/main" val="7335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EA48D5-27FA-67FB-D1FA-398F350F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手動切</a:t>
            </a:r>
            <a:r>
              <a:rPr lang="en-US" altLang="zh-TW" dirty="0"/>
              <a:t>JOB</a:t>
            </a:r>
            <a:r>
              <a:rPr lang="zh-TW" altLang="en-US" dirty="0"/>
              <a:t>後，應該要有切換成功的提示</a:t>
            </a:r>
          </a:p>
        </p:txBody>
      </p:sp>
      <p:pic>
        <p:nvPicPr>
          <p:cNvPr id="5" name="內容版面配置區 4" descr="一張含有 檯燈, 室內 的圖片&#10;&#10;AI 產生的內容可能不正確。">
            <a:extLst>
              <a:ext uri="{FF2B5EF4-FFF2-40B4-BE49-F238E27FC236}">
                <a16:creationId xmlns:a16="http://schemas.microsoft.com/office/drawing/2014/main" id="{0EAFD4BF-DA50-EAEA-B07B-916BA2952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50" y="1839480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096326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888A9D-8B92-2117-C309-E52AC40C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數據保留究竟是</a:t>
            </a:r>
            <a:r>
              <a:rPr lang="en-US" altLang="zh-TW" dirty="0"/>
              <a:t>10</a:t>
            </a:r>
            <a:r>
              <a:rPr lang="zh-TW" altLang="en-US" dirty="0"/>
              <a:t>筆還是</a:t>
            </a:r>
            <a:r>
              <a:rPr lang="en-US" altLang="zh-TW" dirty="0"/>
              <a:t>50</a:t>
            </a:r>
            <a:r>
              <a:rPr lang="zh-TW" altLang="en-US" dirty="0"/>
              <a:t>筆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3DD425-5EE2-DC7A-7AB7-62DA11C03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目前測試，設備只有保留</a:t>
            </a:r>
            <a:r>
              <a:rPr lang="en-US" altLang="zh-TW" dirty="0"/>
              <a:t>10</a:t>
            </a:r>
            <a:r>
              <a:rPr lang="zh-TW" altLang="en-US" dirty="0"/>
              <a:t>筆而已。</a:t>
            </a:r>
          </a:p>
        </p:txBody>
      </p:sp>
    </p:spTree>
    <p:extLst>
      <p:ext uri="{BB962C8B-B14F-4D97-AF65-F5344CB8AC3E}">
        <p14:creationId xmlns:p14="http://schemas.microsoft.com/office/powerpoint/2010/main" val="58570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B5730-0AB8-D600-985B-FBCA9FAD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BS</a:t>
            </a:r>
            <a:r>
              <a:rPr lang="zh-TW" altLang="en-US" dirty="0"/>
              <a:t>條碼功能，相關指示不清</a:t>
            </a:r>
          </a:p>
        </p:txBody>
      </p:sp>
      <p:pic>
        <p:nvPicPr>
          <p:cNvPr id="5" name="圖片 4" descr="一張含有 文字, 人員, 紅色, 室內 的圖片&#10;&#10;AI 產生的內容可能不正確。">
            <a:extLst>
              <a:ext uri="{FF2B5EF4-FFF2-40B4-BE49-F238E27FC236}">
                <a16:creationId xmlns:a16="http://schemas.microsoft.com/office/drawing/2014/main" id="{6903C183-BB26-585D-5069-397FDF29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9" t="39798" r="28451" b="18484"/>
          <a:stretch>
            <a:fillRect/>
          </a:stretch>
        </p:blipFill>
        <p:spPr>
          <a:xfrm>
            <a:off x="4070317" y="1946563"/>
            <a:ext cx="2398194" cy="3247391"/>
          </a:xfrm>
          <a:prstGeom prst="rect">
            <a:avLst/>
          </a:prstGeom>
        </p:spPr>
      </p:pic>
      <p:pic>
        <p:nvPicPr>
          <p:cNvPr id="7" name="圖片 6" descr="一張含有 文字, 多媒體, 檯燈, 室內 的圖片&#10;&#10;AI 產生的內容可能不正確。">
            <a:extLst>
              <a:ext uri="{FF2B5EF4-FFF2-40B4-BE49-F238E27FC236}">
                <a16:creationId xmlns:a16="http://schemas.microsoft.com/office/drawing/2014/main" id="{FCFDE2D2-B9E0-A403-6CEE-B0D476766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19748" r="10954" b="18939"/>
          <a:stretch>
            <a:fillRect/>
          </a:stretch>
        </p:blipFill>
        <p:spPr>
          <a:xfrm>
            <a:off x="457199" y="1946563"/>
            <a:ext cx="2500745" cy="324739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74AFF61-9307-A245-5181-A4343AF61772}"/>
              </a:ext>
            </a:extLst>
          </p:cNvPr>
          <p:cNvSpPr txBox="1"/>
          <p:nvPr/>
        </p:nvSpPr>
        <p:spPr>
          <a:xfrm>
            <a:off x="838200" y="5791200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</a:t>
            </a:r>
            <a:r>
              <a:rPr lang="en-US" altLang="zh-TW" dirty="0"/>
              <a:t>BS</a:t>
            </a:r>
          </a:p>
          <a:p>
            <a:endParaRPr lang="zh-TW" altLang="en-US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4DFFAB9F-C4A4-C8DB-E938-ED857D8D09CC}"/>
              </a:ext>
            </a:extLst>
          </p:cNvPr>
          <p:cNvSpPr/>
          <p:nvPr/>
        </p:nvSpPr>
        <p:spPr>
          <a:xfrm>
            <a:off x="3007743" y="3358551"/>
            <a:ext cx="1062574" cy="851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521850-45E2-4E37-92F4-22DA55EC9851}"/>
              </a:ext>
            </a:extLst>
          </p:cNvPr>
          <p:cNvSpPr txBox="1"/>
          <p:nvPr/>
        </p:nvSpPr>
        <p:spPr>
          <a:xfrm>
            <a:off x="2844717" y="3045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掃其他條碼</a:t>
            </a:r>
          </a:p>
        </p:txBody>
      </p:sp>
      <p:pic>
        <p:nvPicPr>
          <p:cNvPr id="15" name="圖片 14" descr="一張含有 文字, 多媒體, 檯燈, 室內 的圖片&#10;&#10;AI 產生的內容可能不正確。">
            <a:extLst>
              <a:ext uri="{FF2B5EF4-FFF2-40B4-BE49-F238E27FC236}">
                <a16:creationId xmlns:a16="http://schemas.microsoft.com/office/drawing/2014/main" id="{06D400C6-41DB-7F72-5E63-96B9BBA18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19748" r="10954" b="18939"/>
          <a:stretch>
            <a:fillRect/>
          </a:stretch>
        </p:blipFill>
        <p:spPr>
          <a:xfrm>
            <a:off x="7841411" y="1992571"/>
            <a:ext cx="2500745" cy="3247391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D596F739-0125-4907-F6C3-7A7BB9E9C447}"/>
              </a:ext>
            </a:extLst>
          </p:cNvPr>
          <p:cNvSpPr/>
          <p:nvPr/>
        </p:nvSpPr>
        <p:spPr>
          <a:xfrm>
            <a:off x="6694098" y="3358551"/>
            <a:ext cx="1062574" cy="851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8FD9E0-83EC-E1E6-3806-ECF22A9354E9}"/>
              </a:ext>
            </a:extLst>
          </p:cNvPr>
          <p:cNvSpPr txBox="1"/>
          <p:nvPr/>
        </p:nvSpPr>
        <p:spPr>
          <a:xfrm>
            <a:off x="4600000" y="5791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無任何提示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F597F63-09AA-74A4-3013-85031D28A751}"/>
              </a:ext>
            </a:extLst>
          </p:cNvPr>
          <p:cNvSpPr txBox="1"/>
          <p:nvPr/>
        </p:nvSpPr>
        <p:spPr>
          <a:xfrm>
            <a:off x="8487638" y="5791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無任何提示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549E1E9-CCE2-9D5C-880F-F0F9DB2DD712}"/>
              </a:ext>
            </a:extLst>
          </p:cNvPr>
          <p:cNvSpPr txBox="1"/>
          <p:nvPr/>
        </p:nvSpPr>
        <p:spPr>
          <a:xfrm>
            <a:off x="6571063" y="304594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按確認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C46A57B-040D-36A8-24D6-DE6D17F6AB1A}"/>
              </a:ext>
            </a:extLst>
          </p:cNvPr>
          <p:cNvSpPr/>
          <p:nvPr/>
        </p:nvSpPr>
        <p:spPr>
          <a:xfrm>
            <a:off x="9351034" y="3876136"/>
            <a:ext cx="632604" cy="270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317260C-629A-CB13-2140-C4CC2C2F5179}"/>
              </a:ext>
            </a:extLst>
          </p:cNvPr>
          <p:cNvSpPr txBox="1"/>
          <p:nvPr/>
        </p:nvSpPr>
        <p:spPr>
          <a:xfrm>
            <a:off x="8365805" y="437374"/>
            <a:ext cx="2121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看能否比照</a:t>
            </a:r>
            <a:r>
              <a:rPr lang="en-US" altLang="zh-TW" dirty="0">
                <a:solidFill>
                  <a:srgbClr val="FF0000"/>
                </a:solidFill>
              </a:rPr>
              <a:t>GTCS</a:t>
            </a:r>
            <a:r>
              <a:rPr lang="zh-TW" altLang="en-US" dirty="0">
                <a:solidFill>
                  <a:srgbClr val="FF0000"/>
                </a:solidFill>
              </a:rPr>
              <a:t>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要按</a:t>
            </a:r>
            <a:r>
              <a:rPr lang="en-US" altLang="zh-TW" dirty="0" err="1">
                <a:solidFill>
                  <a:srgbClr val="FF0000"/>
                </a:solidFill>
              </a:rPr>
              <a:t>Confim</a:t>
            </a:r>
            <a:r>
              <a:rPr lang="zh-TW" altLang="en-US" dirty="0">
                <a:solidFill>
                  <a:srgbClr val="FF0000"/>
                </a:solidFill>
              </a:rPr>
              <a:t>時，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其他按鈕反白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zh-TW" altLang="en-US" dirty="0">
                <a:solidFill>
                  <a:srgbClr val="FF0000"/>
                </a:solidFill>
              </a:rPr>
              <a:t>反灰</a:t>
            </a:r>
          </a:p>
        </p:txBody>
      </p:sp>
    </p:spTree>
    <p:extLst>
      <p:ext uri="{BB962C8B-B14F-4D97-AF65-F5344CB8AC3E}">
        <p14:creationId xmlns:p14="http://schemas.microsoft.com/office/powerpoint/2010/main" val="221443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螢幕擷取畫面, 字型, 軟體 的圖片&#10;&#10;AI 產生的內容可能不正確。">
            <a:extLst>
              <a:ext uri="{FF2B5EF4-FFF2-40B4-BE49-F238E27FC236}">
                <a16:creationId xmlns:a16="http://schemas.microsoft.com/office/drawing/2014/main" id="{D9655859-2A8A-555D-8E71-FEADF978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9063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FA5BEB5-8985-BEFE-914B-FE135C0D72CA}"/>
              </a:ext>
            </a:extLst>
          </p:cNvPr>
          <p:cNvSpPr txBox="1"/>
          <p:nvPr/>
        </p:nvSpPr>
        <p:spPr>
          <a:xfrm flipH="1">
            <a:off x="0" y="2175164"/>
            <a:ext cx="471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方便指引客戶使用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BFC65C8-E17B-8A76-14B7-51C37F8EEFCD}"/>
              </a:ext>
            </a:extLst>
          </p:cNvPr>
          <p:cNvGrpSpPr/>
          <p:nvPr/>
        </p:nvGrpSpPr>
        <p:grpSpPr>
          <a:xfrm>
            <a:off x="0" y="3946438"/>
            <a:ext cx="9421091" cy="2911562"/>
            <a:chOff x="0" y="2544496"/>
            <a:chExt cx="10813473" cy="3341874"/>
          </a:xfrm>
        </p:grpSpPr>
        <p:pic>
          <p:nvPicPr>
            <p:cNvPr id="10" name="圖片 9" descr="一張含有 文字, 螢幕擷取畫面, 字型, 數字 的圖片&#10;&#10;AI 產生的內容可能不正確。">
              <a:extLst>
                <a:ext uri="{FF2B5EF4-FFF2-40B4-BE49-F238E27FC236}">
                  <a16:creationId xmlns:a16="http://schemas.microsoft.com/office/drawing/2014/main" id="{CE5FB018-FA8E-BF1C-238E-C3CEDBB15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44496"/>
              <a:ext cx="10813473" cy="334187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80BB0E3-7EA3-73CA-DACE-3C155D34E59E}"/>
                </a:ext>
              </a:extLst>
            </p:cNvPr>
            <p:cNvSpPr/>
            <p:nvPr/>
          </p:nvSpPr>
          <p:spPr>
            <a:xfrm>
              <a:off x="464127" y="3429000"/>
              <a:ext cx="498764" cy="8589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306AABC-B93B-7D89-9DF6-709E0170C750}"/>
                </a:ext>
              </a:extLst>
            </p:cNvPr>
            <p:cNvSpPr txBox="1"/>
            <p:nvPr/>
          </p:nvSpPr>
          <p:spPr>
            <a:xfrm>
              <a:off x="408318" y="4472648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只有全選和單一，無法複數勾選</a:t>
              </a:r>
            </a:p>
          </p:txBody>
        </p:sp>
      </p:grpSp>
      <p:pic>
        <p:nvPicPr>
          <p:cNvPr id="4" name="圖片 3" descr="一張含有 文字, 螢幕擷取畫面, 字型, 軟體 的圖片&#10;&#10;AI 產生的內容可能不正確。">
            <a:extLst>
              <a:ext uri="{FF2B5EF4-FFF2-40B4-BE49-F238E27FC236}">
                <a16:creationId xmlns:a16="http://schemas.microsoft.com/office/drawing/2014/main" id="{83E463C3-2AE2-162B-629A-F9ECC5EFA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899"/>
            <a:ext cx="8167255" cy="202051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CCDA50A-6BDC-F0E4-D9B2-60002165BF59}"/>
              </a:ext>
            </a:extLst>
          </p:cNvPr>
          <p:cNvSpPr txBox="1"/>
          <p:nvPr/>
        </p:nvSpPr>
        <p:spPr>
          <a:xfrm>
            <a:off x="8167255" y="203666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無法接受特殊符號，</a:t>
            </a:r>
            <a:endParaRPr lang="en-US" altLang="zh-TW" dirty="0"/>
          </a:p>
          <a:p>
            <a:r>
              <a:rPr lang="zh-TW" altLang="en-US" dirty="0"/>
              <a:t>用戶應該會有特殊符號的需求</a:t>
            </a:r>
          </a:p>
        </p:txBody>
      </p:sp>
    </p:spTree>
    <p:extLst>
      <p:ext uri="{BB962C8B-B14F-4D97-AF65-F5344CB8AC3E}">
        <p14:creationId xmlns:p14="http://schemas.microsoft.com/office/powerpoint/2010/main" val="406824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779461-7C3A-817B-998C-D10A1C3AE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BS</a:t>
            </a:r>
            <a:r>
              <a:rPr lang="zh-TW" altLang="en-US" dirty="0"/>
              <a:t>條碼功能，相關指示不清</a:t>
            </a:r>
          </a:p>
        </p:txBody>
      </p:sp>
      <p:pic>
        <p:nvPicPr>
          <p:cNvPr id="4" name="圖片 3" descr="一張含有 文字, 人員, 紅色, 室內 的圖片&#10;&#10;AI 產生的內容可能不正確。">
            <a:extLst>
              <a:ext uri="{FF2B5EF4-FFF2-40B4-BE49-F238E27FC236}">
                <a16:creationId xmlns:a16="http://schemas.microsoft.com/office/drawing/2014/main" id="{4F2F1ED5-9DC3-A39A-CA19-3FBF2632E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9" t="39798" r="28451" b="18484"/>
          <a:stretch>
            <a:fillRect/>
          </a:stretch>
        </p:blipFill>
        <p:spPr>
          <a:xfrm>
            <a:off x="3893153" y="1984594"/>
            <a:ext cx="1861017" cy="2520000"/>
          </a:xfrm>
          <a:prstGeom prst="rect">
            <a:avLst/>
          </a:prstGeom>
        </p:spPr>
      </p:pic>
      <p:pic>
        <p:nvPicPr>
          <p:cNvPr id="5" name="圖片 4" descr="一張含有 文字, 多媒體, 檯燈, 室內 的圖片&#10;&#10;AI 產生的內容可能不正確。">
            <a:extLst>
              <a:ext uri="{FF2B5EF4-FFF2-40B4-BE49-F238E27FC236}">
                <a16:creationId xmlns:a16="http://schemas.microsoft.com/office/drawing/2014/main" id="{CE870D4F-52AD-BC03-1395-4A97096A9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19748" r="10954" b="18939"/>
          <a:stretch>
            <a:fillRect/>
          </a:stretch>
        </p:blipFill>
        <p:spPr>
          <a:xfrm>
            <a:off x="457199" y="1946563"/>
            <a:ext cx="1940597" cy="252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AC1801C-EA7A-94AC-0B03-5F228065AC66}"/>
              </a:ext>
            </a:extLst>
          </p:cNvPr>
          <p:cNvSpPr txBox="1"/>
          <p:nvPr/>
        </p:nvSpPr>
        <p:spPr>
          <a:xfrm>
            <a:off x="838200" y="4575933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設</a:t>
            </a:r>
            <a:r>
              <a:rPr lang="en-US" altLang="zh-TW" dirty="0"/>
              <a:t>BS</a:t>
            </a:r>
          </a:p>
          <a:p>
            <a:endParaRPr lang="zh-TW" altLang="en-US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580C4D7D-D7FA-A446-4A53-C2CE2CCD18ED}"/>
              </a:ext>
            </a:extLst>
          </p:cNvPr>
          <p:cNvSpPr/>
          <p:nvPr/>
        </p:nvSpPr>
        <p:spPr>
          <a:xfrm>
            <a:off x="2661247" y="3358551"/>
            <a:ext cx="1062574" cy="851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7432A6-B06C-30BB-B376-B126B96B120E}"/>
              </a:ext>
            </a:extLst>
          </p:cNvPr>
          <p:cNvSpPr txBox="1"/>
          <p:nvPr/>
        </p:nvSpPr>
        <p:spPr>
          <a:xfrm>
            <a:off x="2534898" y="30459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掃其他條碼</a:t>
            </a:r>
          </a:p>
        </p:txBody>
      </p:sp>
      <p:pic>
        <p:nvPicPr>
          <p:cNvPr id="9" name="圖片 8" descr="一張含有 文字, 多媒體, 檯燈, 室內 的圖片&#10;&#10;AI 產生的內容可能不正確。">
            <a:extLst>
              <a:ext uri="{FF2B5EF4-FFF2-40B4-BE49-F238E27FC236}">
                <a16:creationId xmlns:a16="http://schemas.microsoft.com/office/drawing/2014/main" id="{238A6223-C35D-F83F-8BCD-856F0F1EA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19748" r="10954" b="18939"/>
          <a:stretch>
            <a:fillRect/>
          </a:stretch>
        </p:blipFill>
        <p:spPr>
          <a:xfrm>
            <a:off x="1753795" y="4722438"/>
            <a:ext cx="1638493" cy="2127696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79CD952-9167-5D04-C22B-978E81DF6D86}"/>
              </a:ext>
            </a:extLst>
          </p:cNvPr>
          <p:cNvSpPr/>
          <p:nvPr/>
        </p:nvSpPr>
        <p:spPr>
          <a:xfrm>
            <a:off x="5906545" y="3415280"/>
            <a:ext cx="1062574" cy="851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93E3B2-9D46-8348-0276-88E7BF204F7A}"/>
              </a:ext>
            </a:extLst>
          </p:cNvPr>
          <p:cNvSpPr txBox="1"/>
          <p:nvPr/>
        </p:nvSpPr>
        <p:spPr>
          <a:xfrm>
            <a:off x="4151649" y="45297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無任何提示</a:t>
            </a:r>
          </a:p>
        </p:txBody>
      </p:sp>
      <p:pic>
        <p:nvPicPr>
          <p:cNvPr id="16" name="圖片 15" descr="一張含有 文字, 小工具, 電子裝置, 多媒體 的圖片&#10;&#10;AI 產生的內容可能不正確。">
            <a:extLst>
              <a:ext uri="{FF2B5EF4-FFF2-40B4-BE49-F238E27FC236}">
                <a16:creationId xmlns:a16="http://schemas.microsoft.com/office/drawing/2014/main" id="{9DD55028-57B3-833A-A0E2-17E28D03A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7" t="27780" r="19380"/>
          <a:stretch>
            <a:fillRect/>
          </a:stretch>
        </p:blipFill>
        <p:spPr>
          <a:xfrm>
            <a:off x="10030628" y="1946563"/>
            <a:ext cx="2098477" cy="3968957"/>
          </a:xfrm>
          <a:prstGeom prst="rect">
            <a:avLst/>
          </a:prstGeom>
        </p:spPr>
      </p:pic>
      <p:pic>
        <p:nvPicPr>
          <p:cNvPr id="18" name="圖片 17" descr="一張含有 檯燈, 文字 的圖片&#10;&#10;AI 產生的內容可能不正確。">
            <a:extLst>
              <a:ext uri="{FF2B5EF4-FFF2-40B4-BE49-F238E27FC236}">
                <a16:creationId xmlns:a16="http://schemas.microsoft.com/office/drawing/2014/main" id="{4FB35415-7BFC-70EB-EA3F-0A4E739B3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t="34151" r="14533" b="9075"/>
          <a:stretch>
            <a:fillRect/>
          </a:stretch>
        </p:blipFill>
        <p:spPr>
          <a:xfrm>
            <a:off x="7076072" y="1982362"/>
            <a:ext cx="1904517" cy="25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42CAEBFE-1C16-4A67-A4D9-B3BC3AB245FE}"/>
              </a:ext>
            </a:extLst>
          </p:cNvPr>
          <p:cNvSpPr txBox="1"/>
          <p:nvPr/>
        </p:nvSpPr>
        <p:spPr>
          <a:xfrm>
            <a:off x="5861123" y="28185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按功能頁</a:t>
            </a: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28F8848-4D45-34E7-4B0A-66651D675F32}"/>
              </a:ext>
            </a:extLst>
          </p:cNvPr>
          <p:cNvSpPr/>
          <p:nvPr/>
        </p:nvSpPr>
        <p:spPr>
          <a:xfrm>
            <a:off x="9030949" y="3358551"/>
            <a:ext cx="1062574" cy="851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F37653B-08FF-108F-63E5-565CC74BB2A1}"/>
              </a:ext>
            </a:extLst>
          </p:cNvPr>
          <p:cNvSpPr txBox="1"/>
          <p:nvPr/>
        </p:nvSpPr>
        <p:spPr>
          <a:xfrm>
            <a:off x="8872272" y="28185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回到鎖附</a:t>
            </a:r>
            <a:endParaRPr lang="en-US" altLang="zh-TW" dirty="0"/>
          </a:p>
          <a:p>
            <a:r>
              <a:rPr lang="zh-TW" altLang="en-US" dirty="0"/>
              <a:t>頁面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240622-2126-ECA2-86A4-F3918482FCF0}"/>
              </a:ext>
            </a:extLst>
          </p:cNvPr>
          <p:cNvSpPr txBox="1"/>
          <p:nvPr/>
        </p:nvSpPr>
        <p:spPr>
          <a:xfrm>
            <a:off x="9980268" y="6037376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顯示</a:t>
            </a:r>
            <a:r>
              <a:rPr lang="en-US" altLang="zh-TW" dirty="0"/>
              <a:t>Ready</a:t>
            </a:r>
            <a:r>
              <a:rPr lang="zh-TW" altLang="en-US" dirty="0"/>
              <a:t>仍被鎖槍</a:t>
            </a: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C9E28549-E5CD-F809-56C3-F7157C0A623C}"/>
              </a:ext>
            </a:extLst>
          </p:cNvPr>
          <p:cNvSpPr/>
          <p:nvPr/>
        </p:nvSpPr>
        <p:spPr>
          <a:xfrm>
            <a:off x="364923" y="5569437"/>
            <a:ext cx="1062574" cy="851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BB6CE7D-A815-C0D2-7426-52EF0B1B16C0}"/>
              </a:ext>
            </a:extLst>
          </p:cNvPr>
          <p:cNvSpPr txBox="1"/>
          <p:nvPr/>
        </p:nvSpPr>
        <p:spPr>
          <a:xfrm>
            <a:off x="199711" y="5146968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按</a:t>
            </a:r>
            <a:r>
              <a:rPr lang="en-US" altLang="zh-TW" dirty="0"/>
              <a:t>Confirm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1B83809-38CD-F274-6301-2064F0D63991}"/>
              </a:ext>
            </a:extLst>
          </p:cNvPr>
          <p:cNvSpPr txBox="1"/>
          <p:nvPr/>
        </p:nvSpPr>
        <p:spPr>
          <a:xfrm>
            <a:off x="3368199" y="544242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再度回到</a:t>
            </a:r>
            <a:r>
              <a:rPr lang="en-US" altLang="zh-TW" dirty="0"/>
              <a:t>BS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276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DAB18995-5580-25DD-E2EE-4AB104477C53}"/>
              </a:ext>
            </a:extLst>
          </p:cNvPr>
          <p:cNvGrpSpPr/>
          <p:nvPr/>
        </p:nvGrpSpPr>
        <p:grpSpPr>
          <a:xfrm>
            <a:off x="0" y="-173896"/>
            <a:ext cx="12192000" cy="7205792"/>
            <a:chOff x="2646218" y="0"/>
            <a:chExt cx="12192000" cy="7205792"/>
          </a:xfrm>
        </p:grpSpPr>
        <p:pic>
          <p:nvPicPr>
            <p:cNvPr id="5" name="圖片 4" descr="一張含有 文字, 螢幕擷取畫面, 軟體 的圖片&#10;&#10;AI 產生的內容可能不正確。">
              <a:extLst>
                <a:ext uri="{FF2B5EF4-FFF2-40B4-BE49-F238E27FC236}">
                  <a16:creationId xmlns:a16="http://schemas.microsoft.com/office/drawing/2014/main" id="{1BF42877-D7D3-0AE2-CDC0-C30DFC27E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6218" y="0"/>
              <a:ext cx="12192000" cy="5600356"/>
            </a:xfrm>
            <a:prstGeom prst="rect">
              <a:avLst/>
            </a:prstGeom>
          </p:spPr>
        </p:pic>
        <p:pic>
          <p:nvPicPr>
            <p:cNvPr id="7" name="圖片 6" descr="一張含有 文字, 螢幕擷取畫面, 軟體, 多媒體軟體 的圖片&#10;&#10;AI 產生的內容可能不正確。">
              <a:extLst>
                <a:ext uri="{FF2B5EF4-FFF2-40B4-BE49-F238E27FC236}">
                  <a16:creationId xmlns:a16="http://schemas.microsoft.com/office/drawing/2014/main" id="{806BA334-7FF3-B555-DB3C-A33D43D7A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6218" y="4206509"/>
              <a:ext cx="12192000" cy="2999283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3F81FB84-DE34-C8C0-5515-9A085F244408}"/>
              </a:ext>
            </a:extLst>
          </p:cNvPr>
          <p:cNvSpPr/>
          <p:nvPr/>
        </p:nvSpPr>
        <p:spPr>
          <a:xfrm>
            <a:off x="6328229" y="1306286"/>
            <a:ext cx="2960914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AFD904-7017-6F79-DFFB-6CE0A2E1E5D2}"/>
              </a:ext>
            </a:extLst>
          </p:cNvPr>
          <p:cNvSpPr txBox="1"/>
          <p:nvPr/>
        </p:nvSpPr>
        <p:spPr>
          <a:xfrm>
            <a:off x="10689771" y="5972629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到</a:t>
            </a:r>
            <a:r>
              <a:rPr lang="en-US" altLang="zh-TW" dirty="0">
                <a:solidFill>
                  <a:schemeClr val="bg1"/>
                </a:solidFill>
              </a:rPr>
              <a:t>50</a:t>
            </a:r>
            <a:r>
              <a:rPr lang="zh-TW" altLang="en-US" dirty="0">
                <a:solidFill>
                  <a:schemeClr val="bg1"/>
                </a:solidFill>
              </a:rPr>
              <a:t>秒就停</a:t>
            </a:r>
          </a:p>
        </p:txBody>
      </p:sp>
    </p:spTree>
    <p:extLst>
      <p:ext uri="{BB962C8B-B14F-4D97-AF65-F5344CB8AC3E}">
        <p14:creationId xmlns:p14="http://schemas.microsoft.com/office/powerpoint/2010/main" val="209294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6178D-CA23-5933-9F54-8820822F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反轉時，為何</a:t>
            </a:r>
            <a:r>
              <a:rPr lang="en-US" altLang="zh-TW" dirty="0"/>
              <a:t>APP</a:t>
            </a:r>
            <a:r>
              <a:rPr lang="zh-TW" altLang="en-US" dirty="0"/>
              <a:t>不會有紀錄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5" name="內容版面配置區 4" descr="一張含有 文字, 電腦, 機器, 電子產品 的圖片&#10;&#10;AI 產生的內容可能不正確。">
            <a:extLst>
              <a:ext uri="{FF2B5EF4-FFF2-40B4-BE49-F238E27FC236}">
                <a16:creationId xmlns:a16="http://schemas.microsoft.com/office/drawing/2014/main" id="{6F539A70-8546-4AB1-0FD2-E10F2B5AA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1" y="1576243"/>
            <a:ext cx="7735712" cy="43513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4F5354-14D2-5AE0-5669-F8D33AFD0C36}"/>
              </a:ext>
            </a:extLst>
          </p:cNvPr>
          <p:cNvSpPr/>
          <p:nvPr/>
        </p:nvSpPr>
        <p:spPr>
          <a:xfrm>
            <a:off x="3650673" y="3304309"/>
            <a:ext cx="2286000" cy="360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C3F7140-FE35-3088-0288-654B2711AE6F}"/>
              </a:ext>
            </a:extLst>
          </p:cNvPr>
          <p:cNvSpPr txBox="1"/>
          <p:nvPr/>
        </p:nvSpPr>
        <p:spPr>
          <a:xfrm>
            <a:off x="5175849" y="40486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反轉，無資訊</a:t>
            </a:r>
          </a:p>
        </p:txBody>
      </p:sp>
    </p:spTree>
    <p:extLst>
      <p:ext uri="{BB962C8B-B14F-4D97-AF65-F5344CB8AC3E}">
        <p14:creationId xmlns:p14="http://schemas.microsoft.com/office/powerpoint/2010/main" val="117002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8A9172-0B23-4F8A-869A-107EAD1C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工具的離線禁槍預設現在是</a:t>
            </a:r>
            <a:r>
              <a:rPr lang="en-US" altLang="zh-TW" dirty="0"/>
              <a:t>On</a:t>
            </a:r>
            <a:r>
              <a:rPr lang="zh-TW" altLang="en-US" dirty="0"/>
              <a:t>，可否改成</a:t>
            </a:r>
            <a:r>
              <a:rPr lang="en-US" altLang="zh-TW" dirty="0"/>
              <a:t>OFF</a:t>
            </a:r>
            <a:r>
              <a:rPr lang="zh-TW" altLang="en-US" dirty="0"/>
              <a:t>，這樣客戶可以先試用，而不是一開始就鎖槍。</a:t>
            </a:r>
          </a:p>
        </p:txBody>
      </p:sp>
      <p:pic>
        <p:nvPicPr>
          <p:cNvPr id="5" name="內容版面配置區 4" descr="一張含有 文字, 螢幕擷取畫面, 軟體, 多媒體軟體 的圖片&#10;&#10;AI 產生的內容可能不正確。">
            <a:extLst>
              <a:ext uri="{FF2B5EF4-FFF2-40B4-BE49-F238E27FC236}">
                <a16:creationId xmlns:a16="http://schemas.microsoft.com/office/drawing/2014/main" id="{D7E713DE-5194-FD02-78E1-363E03940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8885"/>
            <a:ext cx="8218241" cy="4351338"/>
          </a:xfrm>
        </p:spPr>
      </p:pic>
    </p:spTree>
    <p:extLst>
      <p:ext uri="{BB962C8B-B14F-4D97-AF65-F5344CB8AC3E}">
        <p14:creationId xmlns:p14="http://schemas.microsoft.com/office/powerpoint/2010/main" val="66762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9B27B-A541-106A-F63F-DD26A594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能否增加自訂預存決定圖形資料的資料夾路徑</a:t>
            </a:r>
          </a:p>
        </p:txBody>
      </p:sp>
      <p:pic>
        <p:nvPicPr>
          <p:cNvPr id="5" name="內容版面配置區 4" descr="一張含有 螢幕擷取畫面, 文字, 軟體, 多媒體軟體 的圖片&#10;&#10;AI 產生的內容可能不正確。">
            <a:extLst>
              <a:ext uri="{FF2B5EF4-FFF2-40B4-BE49-F238E27FC236}">
                <a16:creationId xmlns:a16="http://schemas.microsoft.com/office/drawing/2014/main" id="{F88BF5CF-F355-5283-D934-211DC634B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1043"/>
            <a:ext cx="8845569" cy="435133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FEA20A-35DB-322E-06F7-248DABA5BE6A}"/>
              </a:ext>
            </a:extLst>
          </p:cNvPr>
          <p:cNvSpPr txBox="1"/>
          <p:nvPr/>
        </p:nvSpPr>
        <p:spPr>
          <a:xfrm>
            <a:off x="6096000" y="4914900"/>
            <a:ext cx="2191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Data Storage Path</a:t>
            </a:r>
            <a:r>
              <a:rPr lang="zh-TW" altLang="en-US" dirty="0">
                <a:solidFill>
                  <a:schemeClr val="bg1"/>
                </a:solidFill>
              </a:rPr>
              <a:t>：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C:/Download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948739-A0E3-0B6F-3B03-071B489EC48C}"/>
              </a:ext>
            </a:extLst>
          </p:cNvPr>
          <p:cNvSpPr/>
          <p:nvPr/>
        </p:nvSpPr>
        <p:spPr>
          <a:xfrm>
            <a:off x="8353425" y="5195203"/>
            <a:ext cx="657225" cy="323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瀏覽</a:t>
            </a:r>
          </a:p>
        </p:txBody>
      </p:sp>
    </p:spTree>
    <p:extLst>
      <p:ext uri="{BB962C8B-B14F-4D97-AF65-F5344CB8AC3E}">
        <p14:creationId xmlns:p14="http://schemas.microsoft.com/office/powerpoint/2010/main" val="369582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B0F38-845F-54DB-FF5F-9F290C32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若已新增工具名稱，應該要同步顯示在</a:t>
            </a:r>
            <a:r>
              <a:rPr lang="en-US" altLang="zh-TW" dirty="0"/>
              <a:t>MTCS</a:t>
            </a:r>
            <a:r>
              <a:rPr lang="zh-TW" altLang="en-US" dirty="0"/>
              <a:t>螢幕上，方便辨識。</a:t>
            </a:r>
          </a:p>
        </p:txBody>
      </p:sp>
      <p:pic>
        <p:nvPicPr>
          <p:cNvPr id="5" name="內容版面配置區 4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5908D6EE-E844-1BD1-0903-8F7F4BD6A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79" y="1601282"/>
            <a:ext cx="10515600" cy="1640682"/>
          </a:xfrm>
        </p:spPr>
      </p:pic>
      <p:pic>
        <p:nvPicPr>
          <p:cNvPr id="9" name="圖片 8" descr="一張含有 文字, 小工具, 電子裝置, 多媒體 的圖片&#10;&#10;AI 產生的內容可能不正確。">
            <a:extLst>
              <a:ext uri="{FF2B5EF4-FFF2-40B4-BE49-F238E27FC236}">
                <a16:creationId xmlns:a16="http://schemas.microsoft.com/office/drawing/2014/main" id="{C085B1FF-76DC-2FF8-4641-AA95F619D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6" t="37071" r="16780" b="10909"/>
          <a:stretch>
            <a:fillRect/>
          </a:stretch>
        </p:blipFill>
        <p:spPr>
          <a:xfrm>
            <a:off x="90055" y="3290453"/>
            <a:ext cx="2847110" cy="356754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2D6C848-64FC-C215-05E2-19FCF9353947}"/>
              </a:ext>
            </a:extLst>
          </p:cNvPr>
          <p:cNvSpPr/>
          <p:nvPr/>
        </p:nvSpPr>
        <p:spPr>
          <a:xfrm>
            <a:off x="1513610" y="2763982"/>
            <a:ext cx="1291935" cy="374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240BBB-56E4-6566-87A6-D3EF20BEF96C}"/>
              </a:ext>
            </a:extLst>
          </p:cNvPr>
          <p:cNvSpPr/>
          <p:nvPr/>
        </p:nvSpPr>
        <p:spPr>
          <a:xfrm>
            <a:off x="1098430" y="3939396"/>
            <a:ext cx="920151" cy="2892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12315456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7956391-1997-EC54-C11E-862DB9B93A62}"/>
              </a:ext>
            </a:extLst>
          </p:cNvPr>
          <p:cNvSpPr txBox="1"/>
          <p:nvPr/>
        </p:nvSpPr>
        <p:spPr>
          <a:xfrm>
            <a:off x="3105509" y="3570064"/>
            <a:ext cx="424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目前在選單中也找不到</a:t>
            </a:r>
            <a:r>
              <a:rPr lang="en-US" altLang="zh-TW" dirty="0"/>
              <a:t>Tool Name</a:t>
            </a:r>
            <a:r>
              <a:rPr lang="zh-TW" altLang="en-US" dirty="0"/>
              <a:t>的資訊</a:t>
            </a:r>
          </a:p>
        </p:txBody>
      </p:sp>
    </p:spTree>
    <p:extLst>
      <p:ext uri="{BB962C8B-B14F-4D97-AF65-F5344CB8AC3E}">
        <p14:creationId xmlns:p14="http://schemas.microsoft.com/office/powerpoint/2010/main" val="268493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B19345-82E3-1A97-332E-8A3E5F24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工具名稱應該要在工具資訊裡顯示較合理</a:t>
            </a:r>
          </a:p>
        </p:txBody>
      </p:sp>
      <p:pic>
        <p:nvPicPr>
          <p:cNvPr id="5" name="內容版面配置區 4" descr="一張含有 文字, 檯燈, 室內 的圖片&#10;&#10;AI 產生的內容可能不正確。">
            <a:extLst>
              <a:ext uri="{FF2B5EF4-FFF2-40B4-BE49-F238E27FC236}">
                <a16:creationId xmlns:a16="http://schemas.microsoft.com/office/drawing/2014/main" id="{A7CFE271-7443-ACD9-F6C3-AE2F5C4CA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7" t="32673" r="19703" b="13790"/>
          <a:stretch>
            <a:fillRect/>
          </a:stretch>
        </p:blipFill>
        <p:spPr>
          <a:xfrm>
            <a:off x="5203370" y="1399892"/>
            <a:ext cx="4027716" cy="5455261"/>
          </a:xfrm>
        </p:spPr>
      </p:pic>
      <p:pic>
        <p:nvPicPr>
          <p:cNvPr id="7" name="圖片 6" descr="一張含有 文字, 小工具, 電子裝置, 室內 的圖片&#10;&#10;AI 產生的內容可能不正確。">
            <a:extLst>
              <a:ext uri="{FF2B5EF4-FFF2-40B4-BE49-F238E27FC236}">
                <a16:creationId xmlns:a16="http://schemas.microsoft.com/office/drawing/2014/main" id="{898E4324-3AA9-7B30-58CD-F3942565E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2" r="9868"/>
          <a:stretch>
            <a:fillRect/>
          </a:stretch>
        </p:blipFill>
        <p:spPr>
          <a:xfrm>
            <a:off x="260205" y="1275393"/>
            <a:ext cx="3919909" cy="5381139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9B5F495-64A5-5CC8-BF88-0843E34C70C3}"/>
              </a:ext>
            </a:extLst>
          </p:cNvPr>
          <p:cNvCxnSpPr/>
          <p:nvPr/>
        </p:nvCxnSpPr>
        <p:spPr>
          <a:xfrm>
            <a:off x="1052286" y="2598057"/>
            <a:ext cx="42091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3275E75-1D73-565D-EF03-9F0742D71371}"/>
              </a:ext>
            </a:extLst>
          </p:cNvPr>
          <p:cNvSpPr/>
          <p:nvPr/>
        </p:nvSpPr>
        <p:spPr>
          <a:xfrm>
            <a:off x="5892800" y="3428999"/>
            <a:ext cx="2590800" cy="257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1FED358-7C61-0355-EF90-22DBA3D04E97}"/>
              </a:ext>
            </a:extLst>
          </p:cNvPr>
          <p:cNvSpPr txBox="1"/>
          <p:nvPr/>
        </p:nvSpPr>
        <p:spPr>
          <a:xfrm>
            <a:off x="9231086" y="34289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工具名稱</a:t>
            </a:r>
          </a:p>
        </p:txBody>
      </p:sp>
    </p:spTree>
    <p:extLst>
      <p:ext uri="{BB962C8B-B14F-4D97-AF65-F5344CB8AC3E}">
        <p14:creationId xmlns:p14="http://schemas.microsoft.com/office/powerpoint/2010/main" val="834552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C49BF-80B2-E145-D891-8E2E557D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增加資訊，方便用戶查看及判讀</a:t>
            </a:r>
          </a:p>
        </p:txBody>
      </p:sp>
      <p:pic>
        <p:nvPicPr>
          <p:cNvPr id="5" name="內容版面配置區 4" descr="一張含有 檯燈, 小工具, 電子裝置, 室內 的圖片&#10;&#10;AI 產生的內容可能不正確。">
            <a:extLst>
              <a:ext uri="{FF2B5EF4-FFF2-40B4-BE49-F238E27FC236}">
                <a16:creationId xmlns:a16="http://schemas.microsoft.com/office/drawing/2014/main" id="{999EDDC1-DA24-71D4-B2F3-BCC6B9F3F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" t="33011" r="17479" b="9371"/>
          <a:stretch>
            <a:fillRect/>
          </a:stretch>
        </p:blipFill>
        <p:spPr>
          <a:xfrm>
            <a:off x="0" y="1835729"/>
            <a:ext cx="3027218" cy="4059381"/>
          </a:xfrm>
        </p:spPr>
      </p:pic>
      <p:pic>
        <p:nvPicPr>
          <p:cNvPr id="9" name="圖片 8" descr="一張含有 文字, 螢幕擷取畫面, 字型, 軟體 的圖片&#10;&#10;AI 產生的內容可能不正確。">
            <a:extLst>
              <a:ext uri="{FF2B5EF4-FFF2-40B4-BE49-F238E27FC236}">
                <a16:creationId xmlns:a16="http://schemas.microsoft.com/office/drawing/2014/main" id="{35196CD0-6BC3-CCB2-7F7B-9BF67D93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3450"/>
            <a:ext cx="12192000" cy="163915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84606EF-4A12-2E1B-0188-7013CA936FA1}"/>
              </a:ext>
            </a:extLst>
          </p:cNvPr>
          <p:cNvSpPr/>
          <p:nvPr/>
        </p:nvSpPr>
        <p:spPr>
          <a:xfrm>
            <a:off x="539673" y="3061443"/>
            <a:ext cx="1683328" cy="602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目前連線的</a:t>
            </a:r>
            <a:r>
              <a:rPr lang="en-US" altLang="zh-TW" dirty="0">
                <a:solidFill>
                  <a:srgbClr val="FF0000"/>
                </a:solidFill>
              </a:rPr>
              <a:t>SSID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53868AB-68F3-8F87-FE09-FC595EE0C102}"/>
              </a:ext>
            </a:extLst>
          </p:cNvPr>
          <p:cNvSpPr txBox="1"/>
          <p:nvPr/>
        </p:nvSpPr>
        <p:spPr>
          <a:xfrm>
            <a:off x="3278038" y="2771955"/>
            <a:ext cx="903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連線狀態下，能否顯示目前連接的</a:t>
            </a:r>
            <a:r>
              <a:rPr lang="en-US" altLang="zh-TW" dirty="0"/>
              <a:t>SSID</a:t>
            </a:r>
            <a:r>
              <a:rPr lang="zh-TW" altLang="en-US" dirty="0"/>
              <a:t>資訊。最好連訊號強度也可以顯示</a:t>
            </a:r>
            <a:r>
              <a:rPr lang="en-US" altLang="zh-TW" dirty="0"/>
              <a:t>(</a:t>
            </a:r>
            <a:r>
              <a:rPr lang="zh-TW" altLang="en-US" dirty="0"/>
              <a:t>數字或圖示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斷線時才可以有個依據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2728E3-56C6-09D1-B570-0AEDE3EB54FB}"/>
              </a:ext>
            </a:extLst>
          </p:cNvPr>
          <p:cNvSpPr/>
          <p:nvPr/>
        </p:nvSpPr>
        <p:spPr>
          <a:xfrm>
            <a:off x="713117" y="5653177"/>
            <a:ext cx="11599653" cy="386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9670000-1AC6-06E7-B3BD-2F4AD4E36A05}"/>
              </a:ext>
            </a:extLst>
          </p:cNvPr>
          <p:cNvSpPr txBox="1"/>
          <p:nvPr/>
        </p:nvSpPr>
        <p:spPr>
          <a:xfrm>
            <a:off x="1069675" y="4995881"/>
            <a:ext cx="4690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增加</a:t>
            </a:r>
            <a:r>
              <a:rPr lang="en-US" altLang="zh-TW" sz="1600" dirty="0">
                <a:solidFill>
                  <a:srgbClr val="FF0000"/>
                </a:solidFill>
              </a:rPr>
              <a:t>SSID</a:t>
            </a:r>
            <a:r>
              <a:rPr lang="zh-TW" altLang="en-US" sz="1600" dirty="0">
                <a:solidFill>
                  <a:srgbClr val="FF0000"/>
                </a:solidFill>
              </a:rPr>
              <a:t>資訊、訊號強度、電池低於</a:t>
            </a:r>
            <a:r>
              <a:rPr lang="en-US" altLang="zh-TW" sz="1600" dirty="0">
                <a:solidFill>
                  <a:srgbClr val="FF0000"/>
                </a:solidFill>
              </a:rPr>
              <a:t>30%</a:t>
            </a:r>
            <a:r>
              <a:rPr lang="zh-TW" altLang="en-US" sz="1600" dirty="0">
                <a:solidFill>
                  <a:srgbClr val="FF0000"/>
                </a:solidFill>
              </a:rPr>
              <a:t>顯示紅字</a:t>
            </a:r>
            <a:br>
              <a:rPr lang="en-US" altLang="zh-TW" sz="1600" dirty="0">
                <a:solidFill>
                  <a:srgbClr val="FF0000"/>
                </a:solidFill>
              </a:rPr>
            </a:br>
            <a:r>
              <a:rPr lang="zh-TW" altLang="en-US" sz="1600" dirty="0">
                <a:solidFill>
                  <a:srgbClr val="FF0000"/>
                </a:solidFill>
              </a:rPr>
              <a:t>提醒管理員</a:t>
            </a:r>
          </a:p>
        </p:txBody>
      </p:sp>
    </p:spTree>
    <p:extLst>
      <p:ext uri="{BB962C8B-B14F-4D97-AF65-F5344CB8AC3E}">
        <p14:creationId xmlns:p14="http://schemas.microsoft.com/office/powerpoint/2010/main" val="3264537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435</Words>
  <Application>Microsoft Office PowerPoint</Application>
  <PresentationFormat>寬螢幕</PresentationFormat>
  <Paragraphs>56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佈景主題</vt:lpstr>
      <vt:lpstr>MTCS測試</vt:lpstr>
      <vt:lpstr>PowerPoint 簡報</vt:lpstr>
      <vt:lpstr>PowerPoint 簡報</vt:lpstr>
      <vt:lpstr>反轉時，為何APP不會有紀錄?</vt:lpstr>
      <vt:lpstr>工具的離線禁槍預設現在是On，可否改成OFF，這樣客戶可以先試用，而不是一開始就鎖槍。</vt:lpstr>
      <vt:lpstr>能否增加自訂預存決定圖形資料的資料夾路徑</vt:lpstr>
      <vt:lpstr>若已新增工具名稱，應該要同步顯示在MTCS螢幕上，方便辨識。</vt:lpstr>
      <vt:lpstr>工具名稱應該要在工具資訊裡顯示較合理</vt:lpstr>
      <vt:lpstr>增加資訊，方便用戶查看及判讀</vt:lpstr>
      <vt:lpstr>ID跟設備名稱有任何意義嗎?還是之後可以跟上位機做串接?</vt:lpstr>
      <vt:lpstr>能否增加目前工具對應的JOB號碼，如JOB1，方便管理者判讀及資訊一致性</vt:lpstr>
      <vt:lpstr>為了避免設錯工作，能否選擇Tool Job時，就帶出目前的JOB設定</vt:lpstr>
      <vt:lpstr>工具恢復原廠設定的話，所附的總顆數不可被清零，除非是透過校正。</vt:lpstr>
      <vt:lpstr>座標軸不可以讓用戶拖拉</vt:lpstr>
      <vt:lpstr>有關時間方面都不是很準</vt:lpstr>
      <vt:lpstr>條碼已與工作綁定，為何還要出現下拉式選單</vt:lpstr>
      <vt:lpstr>手動切JOB後，應該要有切換成功的提示</vt:lpstr>
      <vt:lpstr>數據保留究竟是10筆還是50筆?</vt:lpstr>
      <vt:lpstr>BS條碼功能，相關指示不清</vt:lpstr>
      <vt:lpstr>BS條碼功能，相關指示不清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kilews02</dc:creator>
  <cp:lastModifiedBy>kilews02</cp:lastModifiedBy>
  <cp:revision>5</cp:revision>
  <dcterms:created xsi:type="dcterms:W3CDTF">2025-12-26T08:24:00Z</dcterms:created>
  <dcterms:modified xsi:type="dcterms:W3CDTF">2026-01-02T08:50:40Z</dcterms:modified>
</cp:coreProperties>
</file>